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1"/>
  </p:notesMasterIdLst>
  <p:handoutMasterIdLst>
    <p:handoutMasterId r:id="rId12"/>
  </p:handoutMasterIdLst>
  <p:sldIdLst>
    <p:sldId id="1319" r:id="rId5"/>
    <p:sldId id="1325" r:id="rId6"/>
    <p:sldId id="1324" r:id="rId7"/>
    <p:sldId id="1323" r:id="rId8"/>
    <p:sldId id="1321" r:id="rId9"/>
    <p:sldId id="1322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5"/>
            <p14:sldId id="1324"/>
            <p14:sldId id="1323"/>
            <p14:sldId id="1321"/>
            <p14:sldId id="1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95994" autoAdjust="0"/>
  </p:normalViewPr>
  <p:slideViewPr>
    <p:cSldViewPr>
      <p:cViewPr varScale="1">
        <p:scale>
          <a:sx n="113" d="100"/>
          <a:sy n="113" d="100"/>
        </p:scale>
        <p:origin x="184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9/21/17 7:57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9/21/17 7:57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3" t="26054" r="7114" b="28351"/>
          <a:stretch/>
        </p:blipFill>
        <p:spPr>
          <a:xfrm>
            <a:off x="2255837" y="6392862"/>
            <a:ext cx="1676400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21613" r="67459" b="21960"/>
          <a:stretch/>
        </p:blipFill>
        <p:spPr>
          <a:xfrm>
            <a:off x="10561637" y="296862"/>
            <a:ext cx="1447800" cy="121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NUL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21613" r="67459" b="21960"/>
          <a:stretch/>
        </p:blipFill>
        <p:spPr>
          <a:xfrm>
            <a:off x="10561637" y="296862"/>
            <a:ext cx="1447800" cy="12192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3" t="26054" r="7114" b="28351"/>
          <a:stretch/>
        </p:blipFill>
        <p:spPr>
          <a:xfrm>
            <a:off x="2255837" y="6392862"/>
            <a:ext cx="1676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3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549817" y="1289691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21613" r="67459" b="21960"/>
          <a:stretch/>
        </p:blipFill>
        <p:spPr>
          <a:xfrm rot="19926271">
            <a:off x="5618833" y="1806393"/>
            <a:ext cx="1981200" cy="16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2738562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38562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728030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716741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13037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3037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09:10 - 09:40</a:t>
            </a:r>
          </a:p>
          <a:p>
            <a:r>
              <a:rPr lang="en-US" dirty="0">
                <a:solidFill>
                  <a:schemeClr val="bg1"/>
                </a:solidFill>
              </a:rPr>
              <a:t>Keynote by Laurent </a:t>
            </a:r>
            <a:r>
              <a:rPr lang="en-US" dirty="0" err="1">
                <a:solidFill>
                  <a:schemeClr val="bg1"/>
                </a:solidFill>
              </a:rPr>
              <a:t>Bugnion</a:t>
            </a:r>
            <a:r>
              <a:rPr lang="en-US" dirty="0">
                <a:solidFill>
                  <a:schemeClr val="bg1"/>
                </a:solidFill>
              </a:rPr>
              <a:t>: Azure Functions and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Form</a:t>
            </a:r>
          </a:p>
          <a:p>
            <a:r>
              <a:rPr lang="en-US" dirty="0">
                <a:solidFill>
                  <a:schemeClr val="bg1"/>
                </a:solidFill>
              </a:rPr>
              <a:t>14:30 - 15:20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39" y="982662"/>
            <a:ext cx="8335963" cy="54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343" y="2612101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84" y="906462"/>
            <a:ext cx="5532437" cy="276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037" y="2991228"/>
            <a:ext cx="5608637" cy="2944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766" y="454038"/>
            <a:ext cx="1968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27864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password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12345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Wifi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32</TotalTime>
  <Words>127</Words>
  <Application>Microsoft Macintosh PowerPoint</Application>
  <PresentationFormat>Custom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Consolas</vt:lpstr>
      <vt:lpstr>Segoe UI</vt:lpstr>
      <vt:lpstr>Segoe UI Light</vt:lpstr>
      <vt:lpstr>Wingdings</vt:lpstr>
      <vt:lpstr>Arial</vt:lpstr>
      <vt:lpstr>WHITE TEMPLATE</vt:lpstr>
      <vt:lpstr>PowerPoint Presentation</vt:lpstr>
      <vt:lpstr>Agenda</vt:lpstr>
      <vt:lpstr>Speakers</vt:lpstr>
      <vt:lpstr>Floorplan</vt:lpstr>
      <vt:lpstr>Sponsors</vt:lpstr>
      <vt:lpstr>Wifi</vt:lpstr>
    </vt:vector>
  </TitlesOfParts>
  <Manager/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25</cp:revision>
  <dcterms:created xsi:type="dcterms:W3CDTF">2017-02-22T22:03:09Z</dcterms:created>
  <dcterms:modified xsi:type="dcterms:W3CDTF">2017-09-21T18:29:51Z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